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2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5e4a4de48f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5e4a4de48f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6291df12f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6291df12f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3090a7d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3090a7d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3090a7db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3090a7db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63090a7db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63090a7db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63090a7db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63090a7db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5e4a4de48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5e4a4de48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e4a4de48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5e4a4de48f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5e4a4de48f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5e4a4de48f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540A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486200" y="151000"/>
            <a:ext cx="6346200" cy="460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6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9 βήματα </a:t>
            </a:r>
            <a:endParaRPr sz="60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6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για ένα υγιεινό πρόγραμμα ύπνου</a:t>
            </a:r>
            <a:endParaRPr sz="6000">
              <a:solidFill>
                <a:schemeClr val="lt1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000" y="151000"/>
            <a:ext cx="2011075" cy="2011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7150" y="4740625"/>
            <a:ext cx="1544400" cy="3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Understood.org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>
            <a:spLocks noGrp="1"/>
          </p:cNvSpPr>
          <p:nvPr>
            <p:ph type="ctrTitle"/>
          </p:nvPr>
        </p:nvSpPr>
        <p:spPr>
          <a:xfrm>
            <a:off x="2385525" y="316300"/>
            <a:ext cx="6346200" cy="86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4800" b="1">
                <a:solidFill>
                  <a:schemeClr val="lt1"/>
                </a:solidFill>
              </a:rPr>
              <a:t>9ο από 9</a:t>
            </a:r>
            <a:endParaRPr sz="4800" b="1">
              <a:solidFill>
                <a:schemeClr val="lt1"/>
              </a:solidFill>
            </a:endParaRPr>
          </a:p>
        </p:txBody>
      </p:sp>
      <p:pic>
        <p:nvPicPr>
          <p:cNvPr id="133" name="Google Shape;13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000" y="151000"/>
            <a:ext cx="2011075" cy="2011075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2"/>
          <p:cNvSpPr txBox="1"/>
          <p:nvPr/>
        </p:nvSpPr>
        <p:spPr>
          <a:xfrm>
            <a:off x="2284875" y="1185999"/>
            <a:ext cx="6547500" cy="10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2400" b="1">
                <a:solidFill>
                  <a:srgbClr val="FFFFFF"/>
                </a:solidFill>
              </a:rPr>
              <a:t>“Εάν το παιδί σας έχει κινητό, μην το αφήνετε στο δωματιο”</a:t>
            </a:r>
            <a:endParaRPr sz="2400" b="1">
              <a:solidFill>
                <a:srgbClr val="FFFFFF"/>
              </a:solidFill>
            </a:endParaRPr>
          </a:p>
          <a:p>
            <a:pPr marL="110490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300" b="1">
              <a:solidFill>
                <a:srgbClr val="FFFFFF"/>
              </a:solidFill>
            </a:endParaRPr>
          </a:p>
          <a:p>
            <a:pPr marL="110490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50">
              <a:solidFill>
                <a:srgbClr val="FFFFFF"/>
              </a:solidFill>
            </a:endParaRPr>
          </a:p>
          <a:p>
            <a:pPr marL="110490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300" b="1">
              <a:solidFill>
                <a:srgbClr val="FFFFFF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500" b="1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2"/>
          <p:cNvSpPr txBox="1"/>
          <p:nvPr/>
        </p:nvSpPr>
        <p:spPr>
          <a:xfrm>
            <a:off x="193500" y="2226100"/>
            <a:ext cx="8757000" cy="27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</a:endParaRPr>
          </a:p>
          <a:p>
            <a:pPr marL="457200" lvl="0" indent="-381000" algn="ctr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Το φως και ο θόρυβος θα το κρατάει ξύπνιο. </a:t>
            </a:r>
            <a:endParaRPr sz="2400">
              <a:solidFill>
                <a:srgbClr val="FFFFFF"/>
              </a:solidFill>
            </a:endParaRPr>
          </a:p>
          <a:p>
            <a:pPr marL="457200" lvl="0" indent="-38100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Μπορεί να θέλει να παίξει αντί να κοιμηθεί. </a:t>
            </a:r>
            <a:endParaRPr sz="24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36" name="Google Shape;136;p22"/>
          <p:cNvSpPr txBox="1"/>
          <p:nvPr/>
        </p:nvSpPr>
        <p:spPr>
          <a:xfrm>
            <a:off x="67150" y="4740625"/>
            <a:ext cx="1544400" cy="3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Understood.org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2385525" y="316300"/>
            <a:ext cx="6346200" cy="86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4800" b="1">
                <a:solidFill>
                  <a:schemeClr val="lt1"/>
                </a:solidFill>
              </a:rPr>
              <a:t>1ο από 9</a:t>
            </a:r>
            <a:endParaRPr sz="4800" b="1">
              <a:solidFill>
                <a:schemeClr val="lt1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000" y="151000"/>
            <a:ext cx="2011075" cy="201107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284875" y="1451888"/>
            <a:ext cx="6547500" cy="6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25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«Προγραμματίστε εκ των προτέρων»</a:t>
            </a:r>
            <a:endParaRPr sz="2500" b="1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193500" y="2226050"/>
            <a:ext cx="8757000" cy="27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Μιά βδομάδα πριν ξεκινήσει το σχολείο αρχίστε να ξυπνάτε το παιδί σας νωρίτερα. </a:t>
            </a:r>
            <a:endParaRPr sz="2400">
              <a:solidFill>
                <a:srgbClr val="FFFFFF"/>
              </a:solidFill>
            </a:endParaRPr>
          </a:p>
          <a:p>
            <a:pPr marL="45720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❏"/>
            </a:pPr>
            <a:endParaRPr sz="2400">
              <a:solidFill>
                <a:srgbClr val="FFFFFF"/>
              </a:solidFill>
            </a:endParaRPr>
          </a:p>
          <a:p>
            <a:pPr marL="45720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Προγραμματίστε ενδιαφέρουσες δραστηρι΄τητες, έτσι ώστε να θέλει να σηκωθεί από το κρεβάτι</a:t>
            </a:r>
            <a:endParaRPr sz="2400">
              <a:solidFill>
                <a:srgbClr val="FFFFFF"/>
              </a:solidFill>
            </a:endParaRPr>
          </a:p>
          <a:p>
            <a:pPr marL="45720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endParaRPr sz="2400" b="1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67150" y="4740625"/>
            <a:ext cx="1544400" cy="3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Understood.org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ctrTitle"/>
          </p:nvPr>
        </p:nvSpPr>
        <p:spPr>
          <a:xfrm>
            <a:off x="2385525" y="316300"/>
            <a:ext cx="6346200" cy="86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4800" b="1">
                <a:solidFill>
                  <a:schemeClr val="lt1"/>
                </a:solidFill>
              </a:rPr>
              <a:t>2ο από 9</a:t>
            </a:r>
            <a:endParaRPr sz="4800" b="1">
              <a:solidFill>
                <a:schemeClr val="lt1"/>
              </a:solidFill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000" y="151000"/>
            <a:ext cx="2011075" cy="201107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/>
        </p:nvSpPr>
        <p:spPr>
          <a:xfrm>
            <a:off x="2284875" y="1451888"/>
            <a:ext cx="6547500" cy="6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25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«Ξυπνάτε το σταδιακά νωρίτερα»</a:t>
            </a:r>
            <a:endParaRPr sz="2500" b="1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193500" y="2226050"/>
            <a:ext cx="8757000" cy="27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ctr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Εάν το παιδί σας στις διακοπές σηκωνόταν στις 9.00 και όταν θα πάει σχολείο πρέπει να σηκώνεται στις 7.00,  αρχίστε να το ξυπνάτε μία ώρα νωρίτερα για λίγες μέρες, </a:t>
            </a:r>
            <a:endParaRPr sz="2400">
              <a:solidFill>
                <a:srgbClr val="FFFFFF"/>
              </a:solidFill>
            </a:endParaRPr>
          </a:p>
          <a:p>
            <a:pPr marL="457200" lvl="0" indent="-38100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Μετά κάθε μέρα ξυπνάτε το,  όλο και νωρίτερα μεχρι να φτάσετε στις 7.00 </a:t>
            </a:r>
            <a:endParaRPr sz="24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67150" y="4740625"/>
            <a:ext cx="1544400" cy="3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Understood.org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ctrTitle"/>
          </p:nvPr>
        </p:nvSpPr>
        <p:spPr>
          <a:xfrm>
            <a:off x="2385525" y="316300"/>
            <a:ext cx="6346200" cy="86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4800" b="1">
                <a:solidFill>
                  <a:schemeClr val="lt1"/>
                </a:solidFill>
              </a:rPr>
              <a:t>3ο από 9</a:t>
            </a:r>
            <a:endParaRPr sz="4800" b="1">
              <a:solidFill>
                <a:schemeClr val="lt1"/>
              </a:solidFill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000" y="151000"/>
            <a:ext cx="2011075" cy="20110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2284875" y="1451902"/>
            <a:ext cx="6547500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24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“Βεβαιωθείτε ότι το παιδί σας κινείται αρκετά”</a:t>
            </a:r>
            <a:endParaRPr sz="2400" b="1">
              <a:solidFill>
                <a:srgbClr val="FFFFFF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25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»</a:t>
            </a:r>
            <a:endParaRPr sz="2500" b="1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6"/>
          <p:cNvSpPr txBox="1"/>
          <p:nvPr/>
        </p:nvSpPr>
        <p:spPr>
          <a:xfrm>
            <a:off x="193500" y="2505650"/>
            <a:ext cx="8757000" cy="24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ctr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Όταν υπάρχει αρκετή άσκηση κατά την διάρκεια της ημέρας, τότε αυτό βοηθά στον βραδινό ύπνο. </a:t>
            </a:r>
            <a:endParaRPr sz="2400">
              <a:solidFill>
                <a:srgbClr val="FFFFFF"/>
              </a:solidFill>
            </a:endParaRPr>
          </a:p>
          <a:p>
            <a:pPr marL="457200" lvl="0" indent="-38100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Προσπαθήστε όμως να αποφύγετε άσκηση περίπου 3 ώρες πριν τον ύπνο. </a:t>
            </a:r>
            <a:endParaRPr sz="24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67150" y="4740625"/>
            <a:ext cx="1544400" cy="3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Understood.org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ctrTitle"/>
          </p:nvPr>
        </p:nvSpPr>
        <p:spPr>
          <a:xfrm>
            <a:off x="2385525" y="316300"/>
            <a:ext cx="6346200" cy="86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4800" b="1">
                <a:solidFill>
                  <a:schemeClr val="lt1"/>
                </a:solidFill>
              </a:rPr>
              <a:t>4ο από 9</a:t>
            </a:r>
            <a:endParaRPr sz="4800" b="1">
              <a:solidFill>
                <a:schemeClr val="lt1"/>
              </a:solidFill>
            </a:endParaRPr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000" y="151000"/>
            <a:ext cx="2011075" cy="20110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 txBox="1"/>
          <p:nvPr/>
        </p:nvSpPr>
        <p:spPr>
          <a:xfrm>
            <a:off x="2284875" y="1451902"/>
            <a:ext cx="6547500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24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“</a:t>
            </a:r>
            <a:r>
              <a:rPr lang="el" sz="2400" b="1">
                <a:solidFill>
                  <a:srgbClr val="FFFFFF"/>
                </a:solidFill>
              </a:rPr>
              <a:t>Κρατήστε το ξύπνιο όλο το απόγευμα”.</a:t>
            </a:r>
            <a:endParaRPr sz="2400" b="1">
              <a:solidFill>
                <a:srgbClr val="FFFFFF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b="1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7"/>
          <p:cNvSpPr txBox="1"/>
          <p:nvPr/>
        </p:nvSpPr>
        <p:spPr>
          <a:xfrm>
            <a:off x="193500" y="2226050"/>
            <a:ext cx="8757000" cy="27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ctr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Κάντε διάφορες δουλειές, κολυμπήστε, προγραμματίστε συναντήσεις με φίλους.  </a:t>
            </a:r>
            <a:endParaRPr sz="2400">
              <a:solidFill>
                <a:srgbClr val="FFFFFF"/>
              </a:solidFill>
            </a:endParaRPr>
          </a:p>
          <a:p>
            <a:pPr marL="457200" lvl="0" indent="-38100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Προσπαθήστε να μην το αφήσετε να κοιμηθεί κατά την διάρκεια της μέρας, αλλιώς θα δυσκολευτεί το βράδυ. </a:t>
            </a:r>
            <a:endParaRPr sz="24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2" name="Google Shape;92;p17"/>
          <p:cNvSpPr txBox="1"/>
          <p:nvPr/>
        </p:nvSpPr>
        <p:spPr>
          <a:xfrm>
            <a:off x="67150" y="4740625"/>
            <a:ext cx="1544400" cy="3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Understood.org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ctrTitle"/>
          </p:nvPr>
        </p:nvSpPr>
        <p:spPr>
          <a:xfrm>
            <a:off x="2385525" y="316300"/>
            <a:ext cx="6346200" cy="86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4800" b="1">
                <a:solidFill>
                  <a:schemeClr val="lt1"/>
                </a:solidFill>
              </a:rPr>
              <a:t>5ο από 9</a:t>
            </a:r>
            <a:endParaRPr sz="4800" b="1">
              <a:solidFill>
                <a:schemeClr val="lt1"/>
              </a:solidFill>
            </a:endParaRPr>
          </a:p>
        </p:txBody>
      </p:sp>
      <p:pic>
        <p:nvPicPr>
          <p:cNvPr id="98" name="Google Shape;9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000" y="151000"/>
            <a:ext cx="2011075" cy="201107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8"/>
          <p:cNvSpPr txBox="1"/>
          <p:nvPr/>
        </p:nvSpPr>
        <p:spPr>
          <a:xfrm>
            <a:off x="2284875" y="1185999"/>
            <a:ext cx="6547500" cy="120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l" sz="2400" b="1">
                <a:solidFill>
                  <a:srgbClr val="FFFFFF"/>
                </a:solidFill>
              </a:rPr>
              <a:t>“Κλείστε όλα τα ηλεκτρονικά, μία ώρα πριν τον ύπνο”</a:t>
            </a:r>
            <a:endParaRPr/>
          </a:p>
        </p:txBody>
      </p:sp>
      <p:sp>
        <p:nvSpPr>
          <p:cNvPr id="100" name="Google Shape;100;p18"/>
          <p:cNvSpPr txBox="1"/>
          <p:nvPr/>
        </p:nvSpPr>
        <p:spPr>
          <a:xfrm>
            <a:off x="193500" y="2226050"/>
            <a:ext cx="8757000" cy="27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ctr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Οι υπολογιστές και τα βιντεοπαιχνίδια, δεν αφήνουν το παιδί να νυστάξει. </a:t>
            </a:r>
            <a:endParaRPr sz="2400">
              <a:solidFill>
                <a:srgbClr val="FFFFFF"/>
              </a:solidFill>
            </a:endParaRPr>
          </a:p>
          <a:p>
            <a:pPr marL="457200" lvl="0" indent="-38100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Να είστε δίκαιοι και να τηρήσετε αυτόν τον κανόνα για όλη την οικογένεια. </a:t>
            </a:r>
            <a:endParaRPr sz="24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1" name="Google Shape;101;p18"/>
          <p:cNvSpPr txBox="1"/>
          <p:nvPr/>
        </p:nvSpPr>
        <p:spPr>
          <a:xfrm>
            <a:off x="67150" y="4740625"/>
            <a:ext cx="1544400" cy="3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Understood.org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>
            <a:spLocks noGrp="1"/>
          </p:cNvSpPr>
          <p:nvPr>
            <p:ph type="ctrTitle"/>
          </p:nvPr>
        </p:nvSpPr>
        <p:spPr>
          <a:xfrm>
            <a:off x="2385525" y="316300"/>
            <a:ext cx="6346200" cy="86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4800" b="1">
                <a:solidFill>
                  <a:schemeClr val="lt1"/>
                </a:solidFill>
              </a:rPr>
              <a:t>6ο από 9</a:t>
            </a:r>
            <a:endParaRPr sz="4800" b="1">
              <a:solidFill>
                <a:schemeClr val="lt1"/>
              </a:solidFill>
            </a:endParaRPr>
          </a:p>
        </p:txBody>
      </p:sp>
      <p:pic>
        <p:nvPicPr>
          <p:cNvPr id="107" name="Google Shape;10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000" y="151000"/>
            <a:ext cx="2011075" cy="2011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9"/>
          <p:cNvSpPr txBox="1"/>
          <p:nvPr/>
        </p:nvSpPr>
        <p:spPr>
          <a:xfrm>
            <a:off x="2284875" y="1223324"/>
            <a:ext cx="6547500" cy="9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2400" b="1">
                <a:solidFill>
                  <a:srgbClr val="FFFFFF"/>
                </a:solidFill>
              </a:rPr>
              <a:t>“Προσαρμόστε σταδιακά την ώρα που πάει για ύπνο”</a:t>
            </a:r>
            <a:endParaRPr sz="2400" b="1">
              <a:solidFill>
                <a:srgbClr val="FFFFFF"/>
              </a:solidFill>
            </a:endParaRPr>
          </a:p>
          <a:p>
            <a:pPr marL="110490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300" b="1">
              <a:solidFill>
                <a:srgbClr val="FFFFFF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500" b="1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9"/>
          <p:cNvSpPr txBox="1"/>
          <p:nvPr/>
        </p:nvSpPr>
        <p:spPr>
          <a:xfrm>
            <a:off x="193500" y="2293200"/>
            <a:ext cx="8757000" cy="27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ctr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Αρχίστε σταδιακά να βάζετε το παιδί για ύπνο όλο και πιό νωρίς. </a:t>
            </a:r>
            <a:endParaRPr sz="2400">
              <a:solidFill>
                <a:srgbClr val="FFFFFF"/>
              </a:solidFill>
            </a:endParaRPr>
          </a:p>
          <a:p>
            <a:pPr marL="457200" lvl="0" indent="-38100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Εάν έχει ξυπνήσει μιά ώρα νωρίτερα, βάλτε το και για ύπνο μία ώρα νωρίτερα. </a:t>
            </a:r>
            <a:endParaRPr sz="24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>
            <a:spLocks noGrp="1"/>
          </p:cNvSpPr>
          <p:nvPr>
            <p:ph type="ctrTitle"/>
          </p:nvPr>
        </p:nvSpPr>
        <p:spPr>
          <a:xfrm>
            <a:off x="2385525" y="316300"/>
            <a:ext cx="6346200" cy="86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4800" b="1">
                <a:solidFill>
                  <a:schemeClr val="lt1"/>
                </a:solidFill>
              </a:rPr>
              <a:t>7ο από 9</a:t>
            </a:r>
            <a:endParaRPr sz="4800" b="1">
              <a:solidFill>
                <a:schemeClr val="lt1"/>
              </a:solidFill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000" y="151000"/>
            <a:ext cx="2011075" cy="2011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0"/>
          <p:cNvSpPr txBox="1"/>
          <p:nvPr/>
        </p:nvSpPr>
        <p:spPr>
          <a:xfrm>
            <a:off x="2162075" y="1186002"/>
            <a:ext cx="6547500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2400" b="1">
                <a:solidFill>
                  <a:srgbClr val="FFFFFF"/>
                </a:solidFill>
              </a:rPr>
              <a:t>“Καθιερώστε μια ρουτίνα ύπνου”</a:t>
            </a:r>
            <a:endParaRPr sz="2400" b="1">
              <a:solidFill>
                <a:srgbClr val="FFFFFF"/>
              </a:solidFill>
            </a:endParaRPr>
          </a:p>
          <a:p>
            <a:pPr marL="110490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300" b="1">
              <a:solidFill>
                <a:srgbClr val="FFFFFF"/>
              </a:solidFill>
            </a:endParaRPr>
          </a:p>
          <a:p>
            <a:pPr marL="110490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300" b="1">
              <a:solidFill>
                <a:srgbClr val="FFFFFF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500" b="1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0"/>
          <p:cNvSpPr txBox="1"/>
          <p:nvPr/>
        </p:nvSpPr>
        <p:spPr>
          <a:xfrm>
            <a:off x="333275" y="2381400"/>
            <a:ext cx="8757000" cy="27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ctr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Βάλτε πιτζάμες, βουρτσίστε τα δόντια διαβάστε μαζί μιά ιστορία, έτσι ώστε να κλείσετε ωραία και γαλήνια την μέρα σας. </a:t>
            </a:r>
            <a:endParaRPr sz="24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8" name="Google Shape;118;p20"/>
          <p:cNvSpPr txBox="1"/>
          <p:nvPr/>
        </p:nvSpPr>
        <p:spPr>
          <a:xfrm>
            <a:off x="67150" y="4740625"/>
            <a:ext cx="1544400" cy="3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Understood.org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>
            <a:spLocks noGrp="1"/>
          </p:cNvSpPr>
          <p:nvPr>
            <p:ph type="ctrTitle"/>
          </p:nvPr>
        </p:nvSpPr>
        <p:spPr>
          <a:xfrm>
            <a:off x="2385525" y="316300"/>
            <a:ext cx="6346200" cy="86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4800" b="1">
                <a:solidFill>
                  <a:schemeClr val="lt1"/>
                </a:solidFill>
              </a:rPr>
              <a:t>8ο από 9</a:t>
            </a:r>
            <a:endParaRPr sz="4800" b="1">
              <a:solidFill>
                <a:schemeClr val="lt1"/>
              </a:solidFill>
            </a:endParaRPr>
          </a:p>
        </p:txBody>
      </p:sp>
      <p:pic>
        <p:nvPicPr>
          <p:cNvPr id="124" name="Google Shape;12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000" y="151000"/>
            <a:ext cx="2011075" cy="2011075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1"/>
          <p:cNvSpPr txBox="1"/>
          <p:nvPr/>
        </p:nvSpPr>
        <p:spPr>
          <a:xfrm>
            <a:off x="2284875" y="1099549"/>
            <a:ext cx="6547500" cy="11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" sz="2400" b="1">
                <a:solidFill>
                  <a:srgbClr val="FFFFFF"/>
                </a:solidFill>
              </a:rPr>
              <a:t>“Δημιουργήστε ένα ωραίο και ήρεμο περιβάλλον ύπνου”</a:t>
            </a:r>
            <a:endParaRPr sz="2400" b="1">
              <a:solidFill>
                <a:srgbClr val="FFFFFF"/>
              </a:solidFill>
            </a:endParaRPr>
          </a:p>
          <a:p>
            <a:pPr marL="110490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50">
              <a:solidFill>
                <a:srgbClr val="FFFFFF"/>
              </a:solidFill>
            </a:endParaRPr>
          </a:p>
          <a:p>
            <a:pPr marL="110490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300" b="1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500" b="1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1"/>
          <p:cNvSpPr txBox="1"/>
          <p:nvPr/>
        </p:nvSpPr>
        <p:spPr>
          <a:xfrm>
            <a:off x="193500" y="2293200"/>
            <a:ext cx="8757000" cy="27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</a:endParaRPr>
          </a:p>
          <a:p>
            <a:pPr marL="457200" lvl="0" indent="-381000" algn="ctr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rebuchet MS"/>
              <a:buChar char="❏"/>
            </a:pPr>
            <a:r>
              <a:rPr lang="el" sz="2400">
                <a:solidFill>
                  <a:srgbClr val="FFFFFF"/>
                </a:solidFill>
              </a:rPr>
              <a:t>Σβήστε τα φώτα, κλείστε τις κουρτίνες και χαμηλώστε την θέρμανση.</a:t>
            </a:r>
            <a:endParaRPr sz="24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7" name="Google Shape;127;p21"/>
          <p:cNvSpPr txBox="1"/>
          <p:nvPr/>
        </p:nvSpPr>
        <p:spPr>
          <a:xfrm>
            <a:off x="67150" y="4740625"/>
            <a:ext cx="1544400" cy="3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Understood.org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Office PowerPoint</Application>
  <PresentationFormat>Προβολή στην οθόνη (16:9)</PresentationFormat>
  <Paragraphs>57</Paragraphs>
  <Slides>10</Slides>
  <Notes>10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Simple Light</vt:lpstr>
      <vt:lpstr>9 βήματα  για ένα υγιεινό πρόγραμμα ύπνου</vt:lpstr>
      <vt:lpstr>1ο από 9</vt:lpstr>
      <vt:lpstr>2ο από 9</vt:lpstr>
      <vt:lpstr>3ο από 9</vt:lpstr>
      <vt:lpstr>4ο από 9</vt:lpstr>
      <vt:lpstr>5ο από 9</vt:lpstr>
      <vt:lpstr>6ο από 9</vt:lpstr>
      <vt:lpstr>7ο από 9</vt:lpstr>
      <vt:lpstr>8ο από 9</vt:lpstr>
      <vt:lpstr>9ο από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βήματα  για ένα υγιεινό πρόγραμμα ύπνου</dc:title>
  <dc:creator>Λία Μηλιώνη</dc:creator>
  <cp:lastModifiedBy>Λία</cp:lastModifiedBy>
  <cp:revision>1</cp:revision>
  <dcterms:modified xsi:type="dcterms:W3CDTF">2019-07-30T07:56:15Z</dcterms:modified>
</cp:coreProperties>
</file>